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603" r:id="rId2"/>
    <p:sldId id="604" r:id="rId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38EDC6-0ED9-4A28-BA1C-032A341B71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(270)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1FC6EB-3E7D-4A66-B889-08F24042DD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8/4/2021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8333A-A150-42F4-A28D-0555B52153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530947-ED0F-49C0-80A1-EA28557362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205D1-ED59-4F4E-8C41-CB6FB2992D80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79927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(270)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8/4/2021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2C90292-174C-4F92-85CF-661EE71A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70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10903">
              <a:defRPr/>
            </a:pPr>
            <a:fld id="{9E395396-3E20-41E1-96D8-CC01158FFDB2}" type="slidenum">
              <a:rPr lang="en-US" sz="1400">
                <a:solidFill>
                  <a:prstClr val="black"/>
                </a:solidFill>
                <a:latin typeface="Calibri" panose="020F0502020204030204"/>
              </a:rPr>
              <a:pPr defTabSz="510903">
                <a:defRPr/>
              </a:pPr>
              <a:t>1</a:t>
            </a:fld>
            <a:endParaRPr lang="en-US" sz="14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02D74-F575-4787-826D-12E395BCCA2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612">
              <a:defRPr/>
            </a:pPr>
            <a:r>
              <a:rPr lang="en-US" sz="1400">
                <a:solidFill>
                  <a:prstClr val="black"/>
                </a:solidFill>
                <a:latin typeface="Calibri" panose="020F0502020204030204"/>
              </a:rPr>
              <a:t>8/4/2021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A2E77D-0BF8-41E0-B1F3-195D4A5C5F8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66612">
              <a:defRPr/>
            </a:pPr>
            <a:r>
              <a:rPr lang="en-US" sz="1400">
                <a:solidFill>
                  <a:prstClr val="black"/>
                </a:solidFill>
                <a:latin typeface="Calibri" panose="020F0502020204030204"/>
              </a:rPr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15484E00-5AA4-4F87-AE65-03B05221143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66612">
              <a:defRPr/>
            </a:pPr>
            <a:r>
              <a:rPr lang="en-US" sz="1400">
                <a:solidFill>
                  <a:prstClr val="black"/>
                </a:solidFill>
                <a:latin typeface="Calibri" panose="020F0502020204030204"/>
              </a:rPr>
              <a:t>Class – The Life Of Christ (270)</a:t>
            </a:r>
          </a:p>
        </p:txBody>
      </p:sp>
    </p:spTree>
    <p:extLst>
      <p:ext uri="{BB962C8B-B14F-4D97-AF65-F5344CB8AC3E}">
        <p14:creationId xmlns:p14="http://schemas.microsoft.com/office/powerpoint/2010/main" val="1198978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94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8" y="447504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8/7/2021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9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900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69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490526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24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24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8/7/2021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61442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8/7/2021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41683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8/7/2021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2940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8/7/2021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043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83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13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70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8/7/2021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9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19130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8/7/2021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57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8/7/2021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41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4" y="33506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92" y="33030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21" y="1476944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5" y="148201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88049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8/7/2021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41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4" y="33506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92" y="33030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21" y="1476944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5" y="148201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91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351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303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90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8/7/2021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4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12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1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41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21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90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8/7/2021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4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12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1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41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7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77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9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8/7/2021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42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046567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8/7/2021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89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8/7/2021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81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516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519" userDrawn="1">
          <p15:clr>
            <a:srgbClr val="F26B43"/>
          </p15:clr>
        </p15:guide>
        <p15:guide id="10" pos="71" userDrawn="1">
          <p15:clr>
            <a:srgbClr val="F26B43"/>
          </p15:clr>
        </p15:guide>
        <p15:guide id="11" pos="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55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16:</a:t>
            </a:r>
            <a:br>
              <a:rPr lang="en-US" dirty="0"/>
            </a:br>
            <a:r>
              <a:rPr lang="en-US" dirty="0"/>
              <a:t>A Second Group Of Parables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8"/>
            <a:ext cx="7128364" cy="753989"/>
          </a:xfrm>
        </p:spPr>
        <p:txBody>
          <a:bodyPr>
            <a:spAutoFit/>
          </a:bodyPr>
          <a:lstStyle/>
          <a:p>
            <a:r>
              <a:rPr lang="en-US" sz="2000" dirty="0"/>
              <a:t>The Strait Gate: Warned Against Herod (Luke 13:22-35)</a:t>
            </a:r>
          </a:p>
          <a:p>
            <a:r>
              <a:rPr lang="en-US" sz="2000" dirty="0"/>
              <a:t>August 4, 2021</a:t>
            </a:r>
          </a:p>
        </p:txBody>
      </p:sp>
    </p:spTree>
    <p:extLst>
      <p:ext uri="{BB962C8B-B14F-4D97-AF65-F5344CB8AC3E}">
        <p14:creationId xmlns:p14="http://schemas.microsoft.com/office/powerpoint/2010/main" val="292912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E1D9B-5BF4-4052-A962-788A658A0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24909"/>
            <a:ext cx="7200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That Very Hour … Luke 13:31-35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A64FC-5A8D-45B6-963D-2E2020CBF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35" y="1493716"/>
            <a:ext cx="8465270" cy="5324535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 Judicial Sentence</a:t>
            </a:r>
            <a:r>
              <a:rPr lang="en-US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. Luke 13:31-35; 19:38; cf.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Matthew 23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Herod long desired to see Jesus (Luke 9:7-9; 23:7-8, 15), but it was not likely that he desired to put Him to death. </a:t>
            </a:r>
            <a:b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(cf. Matthew 14:1)</a:t>
            </a:r>
          </a:p>
          <a:p>
            <a:pPr marL="687388" marR="0" indent="-3476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1.	The antagonism between Christ and the Jewish leaders comes to a climax in Matthew 23.</a:t>
            </a:r>
          </a:p>
          <a:p>
            <a:pPr marL="687388" marR="0" indent="-3476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2.	In a series of woes Jesus denounces the scribes and Pharisees as Hypocrites, blind guides, fools, whited sepulchers, serpents, and a generation of vipers. Verses 13-33.</a:t>
            </a:r>
          </a:p>
          <a:p>
            <a:pPr marL="1084263" marR="0" indent="-3968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a.	He accuses them of shutting up the kingdom of heaven against men, extortion, false teaching, lack of judgment, mercy, and faith.</a:t>
            </a:r>
          </a:p>
          <a:p>
            <a:pPr marL="687388" marR="0" indent="-3476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3.	In verse 32 Jesus declares,</a:t>
            </a:r>
            <a:r>
              <a:rPr lang="en-US" sz="20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“Fill ye up then the measure of your fathers.”</a:t>
            </a:r>
            <a:endParaRPr lang="en-US" sz="20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1084263" marR="0" indent="-3968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a.	This generation of Jews will fill up the cup to overflowing.</a:t>
            </a:r>
          </a:p>
          <a:p>
            <a:pPr marL="1084263" marR="0" indent="-3968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b.	With the rejection of God’s son and the crucifixion approaching, the patience of God had come to an end.</a:t>
            </a:r>
          </a:p>
        </p:txBody>
      </p:sp>
    </p:spTree>
    <p:extLst>
      <p:ext uri="{BB962C8B-B14F-4D97-AF65-F5344CB8AC3E}">
        <p14:creationId xmlns:p14="http://schemas.microsoft.com/office/powerpoint/2010/main" val="240377818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237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Book</vt:lpstr>
      <vt:lpstr>Impact</vt:lpstr>
      <vt:lpstr>Crop</vt:lpstr>
      <vt:lpstr>Lesson 16: A Second Group Of Parables</vt:lpstr>
      <vt:lpstr>In That Very Hour … Luke 13:31-35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16: A Second Group Of Parables</dc:title>
  <dc:creator>mgalloway2715@gmail.com</dc:creator>
  <cp:lastModifiedBy>Richard Lidh</cp:lastModifiedBy>
  <cp:revision>17</cp:revision>
  <cp:lastPrinted>2021-08-07T19:22:46Z</cp:lastPrinted>
  <dcterms:created xsi:type="dcterms:W3CDTF">2021-08-03T18:48:57Z</dcterms:created>
  <dcterms:modified xsi:type="dcterms:W3CDTF">2021-08-07T19:22:49Z</dcterms:modified>
</cp:coreProperties>
</file>